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75585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37332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382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1985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4593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593919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93693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69392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2887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541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353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66359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6230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79860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95905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1262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9E2BB-7843-4AEE-B398-FD7EFA2504A4}" type="datetimeFigureOut">
              <a:rPr lang="en-ZA" smtClean="0"/>
              <a:t>2025/07/07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C6B03-F71F-4A60-9F0B-8F1A9A97FEB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195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A7807-A833-318A-B2A9-05E0B7BEA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Grade 4 Top Ten </a:t>
            </a:r>
            <a:br>
              <a:rPr lang="en-ZA" dirty="0"/>
            </a:br>
            <a:r>
              <a:rPr lang="en-ZA" dirty="0"/>
              <a:t>Term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F2C3E-CA52-2451-0954-3EEB8D2AA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963" y="1930400"/>
            <a:ext cx="9284084" cy="478905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ABOOBAKER AISHA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AKOOB	YUSHA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ABOOSAMY	KAMESHVARI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MUKADAM	NASEEHA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NAIDOO MICARAH,SANDRA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PARUK	FARHAANA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PATEL	MUHAMMAD,UTHMAAN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CARRIM FATIMA ZAHRA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HASWARE AYESHA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OMAR ZAHRA</a:t>
            </a:r>
          </a:p>
        </p:txBody>
      </p:sp>
      <p:pic>
        <p:nvPicPr>
          <p:cNvPr id="4" name="Picture 2" descr="Gold Cup Clipart Transparent PNG - 600x541 - Free Download on NicePNG">
            <a:extLst>
              <a:ext uri="{FF2B5EF4-FFF2-40B4-BE49-F238E27FC236}">
                <a16:creationId xmlns:a16="http://schemas.microsoft.com/office/drawing/2014/main" id="{C4FBEE8E-244F-F8AE-690B-5F915CAC4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139" y="609600"/>
            <a:ext cx="1502641" cy="153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old Cup Clipart Transparent PNG - 600x541 - Free Download on NicePNG">
            <a:extLst>
              <a:ext uri="{FF2B5EF4-FFF2-40B4-BE49-F238E27FC236}">
                <a16:creationId xmlns:a16="http://schemas.microsoft.com/office/drawing/2014/main" id="{342118CE-D499-6F65-6DAC-5695CB086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3649" y="609600"/>
            <a:ext cx="1502641" cy="153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19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A7807-A833-318A-B2A9-05E0B7BEA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Grade 5 Top Ten </a:t>
            </a:r>
            <a:br>
              <a:rPr lang="en-ZA" dirty="0"/>
            </a:br>
            <a:r>
              <a:rPr lang="en-ZA" dirty="0"/>
              <a:t>Term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F2C3E-CA52-2451-0954-3EEB8D2AA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18" y="1930400"/>
            <a:ext cx="9282545" cy="471978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VON STOCKHAUSEN	HANS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ADAM AMELIA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PATIL	PRANAYA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BHOOLA	 JAISHAL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DHIMMAR TRISHA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KHAN	NURIYA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AMOD MARYAM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SAKOOR	 FATIMA ZAHRA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ESSA	ZAYAAN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VARACHIA ANEESA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PATEL MOHAMMED ZUBAIR RAZA</a:t>
            </a:r>
          </a:p>
          <a:p>
            <a:pPr marL="0" indent="0" algn="ctr">
              <a:buNone/>
            </a:pPr>
            <a:endParaRPr lang="en-ZA" b="1" dirty="0">
              <a:solidFill>
                <a:schemeClr val="accent1"/>
              </a:solidFill>
            </a:endParaRPr>
          </a:p>
        </p:txBody>
      </p:sp>
      <p:pic>
        <p:nvPicPr>
          <p:cNvPr id="2050" name="Picture 2" descr="Gold Cup Clipart Transparent PNG - 600x541 - Free Download on NicePNG">
            <a:extLst>
              <a:ext uri="{FF2B5EF4-FFF2-40B4-BE49-F238E27FC236}">
                <a16:creationId xmlns:a16="http://schemas.microsoft.com/office/drawing/2014/main" id="{F67AA7E2-46DF-4EDD-8C1F-0D6739BC9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357" y="609599"/>
            <a:ext cx="1502641" cy="153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Gold Cup Clipart Transparent PNG - 600x541 - Free Download on NicePNG">
            <a:extLst>
              <a:ext uri="{FF2B5EF4-FFF2-40B4-BE49-F238E27FC236}">
                <a16:creationId xmlns:a16="http://schemas.microsoft.com/office/drawing/2014/main" id="{FA392FE4-1682-8964-EC39-8D10C094E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266" y="609599"/>
            <a:ext cx="1502641" cy="153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682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A7807-A833-318A-B2A9-05E0B7BEA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Grade 6 Top Ten </a:t>
            </a:r>
            <a:br>
              <a:rPr lang="en-ZA" dirty="0"/>
            </a:br>
            <a:r>
              <a:rPr lang="en-ZA" dirty="0"/>
              <a:t>Term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F2C3E-CA52-2451-0954-3EEB8D2AA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ISMAIL	BAASIMAH BAASI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ADHIA	VRINDA HITESH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BHAYAT MUHAMMAD ZAEEM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ISMAIL	ZAYNAH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HOOSEN ZANIRAH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THEBA	MARIAM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 MAHOMED TAZMEEN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DAWOOD LIYAANAH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KHAN	DIYANA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RAHMAN AMELIA</a:t>
            </a:r>
          </a:p>
          <a:p>
            <a:pPr marL="0" indent="0" algn="ctr">
              <a:buNone/>
            </a:pPr>
            <a:r>
              <a:rPr lang="en-ZA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IMRAN	MUHAMMAD DAWOOD</a:t>
            </a:r>
          </a:p>
          <a:p>
            <a:pPr marL="0" indent="0" algn="ctr">
              <a:buNone/>
            </a:pPr>
            <a:endParaRPr lang="en-ZA" b="1" dirty="0"/>
          </a:p>
        </p:txBody>
      </p:sp>
      <p:pic>
        <p:nvPicPr>
          <p:cNvPr id="4" name="Picture 2" descr="Gold Cup Clipart Transparent PNG - 600x541 - Free Download on NicePNG">
            <a:extLst>
              <a:ext uri="{FF2B5EF4-FFF2-40B4-BE49-F238E27FC236}">
                <a16:creationId xmlns:a16="http://schemas.microsoft.com/office/drawing/2014/main" id="{599B63C9-AB99-149E-626C-26ABB8CD8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103" y="609600"/>
            <a:ext cx="1502641" cy="153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old Cup Clipart Transparent PNG - 600x541 - Free Download on NicePNG">
            <a:extLst>
              <a:ext uri="{FF2B5EF4-FFF2-40B4-BE49-F238E27FC236}">
                <a16:creationId xmlns:a16="http://schemas.microsoft.com/office/drawing/2014/main" id="{E3E0884F-12EF-D877-18F3-C66E1CEB5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7394" y="609600"/>
            <a:ext cx="1502641" cy="153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207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A7807-A833-318A-B2A9-05E0B7BEA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Grade 7 Top Ten </a:t>
            </a:r>
            <a:br>
              <a:rPr lang="en-ZA" dirty="0"/>
            </a:br>
            <a:r>
              <a:rPr lang="en-ZA" dirty="0"/>
              <a:t>Term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F2C3E-CA52-2451-0954-3EEB8D2AA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882302" cy="411096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br>
              <a:rPr lang="en-ZA" sz="2600" b="1" dirty="0">
                <a:solidFill>
                  <a:srgbClr val="92D050"/>
                </a:solidFill>
              </a:rPr>
            </a:b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ABOOBAKER	SAMEEHA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SULIMAN	FATIMA ZAHRA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PILLAY SAESHA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PATEL	FAATIMAH ZAHRA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NOORMAHOMED	AZRA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CAMBULA	MOHAMMED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BAKTAWAR SHRIYA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KHARBAI MAHDIYAH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MUHAMMAD SHIFA</a:t>
            </a:r>
          </a:p>
          <a:p>
            <a:pPr marL="0" indent="0" algn="ctr">
              <a:buNone/>
            </a:pPr>
            <a:r>
              <a:rPr lang="en-ZA" sz="2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ABDOOLA	LIYANA</a:t>
            </a:r>
          </a:p>
          <a:p>
            <a:pPr marL="0" indent="0" algn="ctr">
              <a:buNone/>
            </a:pPr>
            <a:endParaRPr lang="en-ZA" sz="2600" b="1" dirty="0">
              <a:solidFill>
                <a:srgbClr val="92D050"/>
              </a:solidFill>
            </a:endParaRPr>
          </a:p>
          <a:p>
            <a:pPr marL="0" indent="0" algn="ctr">
              <a:buNone/>
            </a:pPr>
            <a:endParaRPr lang="en-ZA" b="1" dirty="0"/>
          </a:p>
        </p:txBody>
      </p:sp>
      <p:pic>
        <p:nvPicPr>
          <p:cNvPr id="4" name="Picture 2" descr="Gold Cup Clipart Transparent PNG - 600x541 - Free Download on NicePNG">
            <a:extLst>
              <a:ext uri="{FF2B5EF4-FFF2-40B4-BE49-F238E27FC236}">
                <a16:creationId xmlns:a16="http://schemas.microsoft.com/office/drawing/2014/main" id="{599B63C9-AB99-149E-626C-26ABB8CD8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609599"/>
            <a:ext cx="1502641" cy="153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old Cup Clipart Transparent PNG - 600x541 - Free Download on NicePNG">
            <a:extLst>
              <a:ext uri="{FF2B5EF4-FFF2-40B4-BE49-F238E27FC236}">
                <a16:creationId xmlns:a16="http://schemas.microsoft.com/office/drawing/2014/main" id="{E3E0884F-12EF-D877-18F3-C66E1CEB5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844" y="609599"/>
            <a:ext cx="1502641" cy="153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4273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137</TotalTime>
  <Words>154</Words>
  <Application>Microsoft Office PowerPoint</Application>
  <PresentationFormat>Widescreen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Grade 4 Top Ten  Term 2</vt:lpstr>
      <vt:lpstr>Grade 5 Top Ten  Term 2</vt:lpstr>
      <vt:lpstr>Grade 6 Top Ten  Term 2</vt:lpstr>
      <vt:lpstr>Grade 7 Top Ten  Term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4 Top Ten  Term 2</dc:title>
  <dc:creator>RAEESA ABOOCARRIM  (TS ERASMIA P/S EDUCATOR)</dc:creator>
  <cp:lastModifiedBy>RAEESA ABOOCARRIM  (TS ERASMIA P/S EDUCATOR)</cp:lastModifiedBy>
  <cp:revision>19</cp:revision>
  <dcterms:created xsi:type="dcterms:W3CDTF">2023-04-17T12:06:08Z</dcterms:created>
  <dcterms:modified xsi:type="dcterms:W3CDTF">2025-07-07T08:37:46Z</dcterms:modified>
</cp:coreProperties>
</file>